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pto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ptos"/>
      </a:defRPr>
    </a:lvl1pPr>
    <a:lvl2pPr indent="228600" latinLnBrk="0">
      <a:defRPr sz="1200">
        <a:latin typeface="+mj-lt"/>
        <a:ea typeface="+mj-ea"/>
        <a:cs typeface="+mj-cs"/>
        <a:sym typeface="Aptos"/>
      </a:defRPr>
    </a:lvl2pPr>
    <a:lvl3pPr indent="457200" latinLnBrk="0">
      <a:defRPr sz="1200">
        <a:latin typeface="+mj-lt"/>
        <a:ea typeface="+mj-ea"/>
        <a:cs typeface="+mj-cs"/>
        <a:sym typeface="Aptos"/>
      </a:defRPr>
    </a:lvl3pPr>
    <a:lvl4pPr indent="685800" latinLnBrk="0">
      <a:defRPr sz="1200">
        <a:latin typeface="+mj-lt"/>
        <a:ea typeface="+mj-ea"/>
        <a:cs typeface="+mj-cs"/>
        <a:sym typeface="Aptos"/>
      </a:defRPr>
    </a:lvl4pPr>
    <a:lvl5pPr indent="914400" latinLnBrk="0">
      <a:defRPr sz="1200">
        <a:latin typeface="+mj-lt"/>
        <a:ea typeface="+mj-ea"/>
        <a:cs typeface="+mj-cs"/>
        <a:sym typeface="Aptos"/>
      </a:defRPr>
    </a:lvl5pPr>
    <a:lvl6pPr indent="1143000" latinLnBrk="0">
      <a:defRPr sz="1200">
        <a:latin typeface="+mj-lt"/>
        <a:ea typeface="+mj-ea"/>
        <a:cs typeface="+mj-cs"/>
        <a:sym typeface="Aptos"/>
      </a:defRPr>
    </a:lvl6pPr>
    <a:lvl7pPr indent="1371600" latinLnBrk="0">
      <a:defRPr sz="1200">
        <a:latin typeface="+mj-lt"/>
        <a:ea typeface="+mj-ea"/>
        <a:cs typeface="+mj-cs"/>
        <a:sym typeface="Aptos"/>
      </a:defRPr>
    </a:lvl7pPr>
    <a:lvl8pPr indent="1600200" latinLnBrk="0">
      <a:defRPr sz="1200">
        <a:latin typeface="+mj-lt"/>
        <a:ea typeface="+mj-ea"/>
        <a:cs typeface="+mj-cs"/>
        <a:sym typeface="Aptos"/>
      </a:defRPr>
    </a:lvl8pPr>
    <a:lvl9pPr indent="1828800" latinLnBrk="0">
      <a:defRPr sz="1200">
        <a:latin typeface="+mj-lt"/>
        <a:ea typeface="+mj-ea"/>
        <a:cs typeface="+mj-cs"/>
        <a:sym typeface="Aptos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757575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757575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757575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757575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757575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757575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pto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.jpeg"/><Relationship Id="rId7" Type="http://schemas.openxmlformats.org/officeDocument/2006/relationships/image" Target="../media/image5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Rectangle 3"/>
          <p:cNvGrpSpPr/>
          <p:nvPr/>
        </p:nvGrpSpPr>
        <p:grpSpPr>
          <a:xfrm>
            <a:off x="0" y="-3"/>
            <a:ext cx="12192000" cy="1828801"/>
            <a:chOff x="0" y="-1"/>
            <a:chExt cx="12192000" cy="1828800"/>
          </a:xfrm>
        </p:grpSpPr>
        <p:sp>
          <p:nvSpPr>
            <p:cNvPr id="94" name="Rectangle"/>
            <p:cNvSpPr/>
            <p:nvPr/>
          </p:nvSpPr>
          <p:spPr>
            <a:xfrm>
              <a:off x="0" y="-2"/>
              <a:ext cx="12192000" cy="1828801"/>
            </a:xfrm>
            <a:prstGeom prst="rect">
              <a:avLst/>
            </a:prstGeom>
            <a:gradFill flip="none" rotWithShape="1">
              <a:gsLst>
                <a:gs pos="0">
                  <a:srgbClr val="F0F8FD"/>
                </a:gs>
                <a:gs pos="50000">
                  <a:srgbClr val="3F3E3F"/>
                </a:gs>
                <a:gs pos="100000">
                  <a:srgbClr val="3F3E3F"/>
                </a:gs>
              </a:gsLst>
              <a:lin ang="0" scaled="0"/>
            </a:gradFill>
            <a:ln w="19050" cap="flat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u="sng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5" name="Text"/>
            <p:cNvSpPr txBox="1"/>
            <p:nvPr/>
          </p:nvSpPr>
          <p:spPr>
            <a:xfrm>
              <a:off x="55244" y="726783"/>
              <a:ext cx="12081511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lvl="8" algn="ctr">
                <a:defRPr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                                                          </a:t>
              </a:r>
            </a:p>
          </p:txBody>
        </p:sp>
      </p:grpSp>
      <p:sp>
        <p:nvSpPr>
          <p:cNvPr id="97" name="Rectangle 4"/>
          <p:cNvSpPr/>
          <p:nvPr/>
        </p:nvSpPr>
        <p:spPr>
          <a:xfrm>
            <a:off x="-409" y="5352360"/>
            <a:ext cx="12192274" cy="1819032"/>
          </a:xfrm>
          <a:prstGeom prst="rect">
            <a:avLst/>
          </a:prstGeom>
          <a:solidFill>
            <a:srgbClr val="3F3E3F"/>
          </a:solidFill>
          <a:ln w="19050">
            <a:solidFill>
              <a:srgbClr val="092937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98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837008"/>
            <a:ext cx="2131916" cy="3464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34599" y="4199776"/>
            <a:ext cx="1457401" cy="1152585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TextBox 7"/>
          <p:cNvSpPr txBox="1"/>
          <p:nvPr/>
        </p:nvSpPr>
        <p:spPr>
          <a:xfrm>
            <a:off x="1780465" y="5486808"/>
            <a:ext cx="8630793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8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MICROSOFT 5K </a:t>
            </a:r>
          </a:p>
        </p:txBody>
      </p:sp>
      <p:pic>
        <p:nvPicPr>
          <p:cNvPr id="101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854699" y="38080"/>
            <a:ext cx="2271200" cy="16655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Picture 9" descr="Picture 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101" y="127681"/>
            <a:ext cx="3316206" cy="1486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Picture 13" descr="Picture 1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402691" y="403062"/>
            <a:ext cx="1386617" cy="1210965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ib Number"/>
          <p:cNvSpPr txBox="1"/>
          <p:nvPr/>
        </p:nvSpPr>
        <p:spPr>
          <a:xfrm>
            <a:off x="45583" y="1636600"/>
            <a:ext cx="12100561" cy="367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20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000</a:t>
            </a:r>
          </a:p>
        </p:txBody>
      </p:sp>
      <p:sp>
        <p:nvSpPr>
          <p:cNvPr id="105" name="Tagline"/>
          <p:cNvSpPr txBox="1"/>
          <p:nvPr/>
        </p:nvSpPr>
        <p:spPr>
          <a:xfrm>
            <a:off x="45446" y="4703214"/>
            <a:ext cx="12100833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20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FOR EVERY WARRIOR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Rectangle 3"/>
          <p:cNvGrpSpPr/>
          <p:nvPr/>
        </p:nvGrpSpPr>
        <p:grpSpPr>
          <a:xfrm>
            <a:off x="0" y="-3"/>
            <a:ext cx="12192000" cy="1828801"/>
            <a:chOff x="0" y="-1"/>
            <a:chExt cx="12192000" cy="1828800"/>
          </a:xfrm>
        </p:grpSpPr>
        <p:sp>
          <p:nvSpPr>
            <p:cNvPr id="107" name="Rectangle"/>
            <p:cNvSpPr/>
            <p:nvPr/>
          </p:nvSpPr>
          <p:spPr>
            <a:xfrm>
              <a:off x="0" y="-2"/>
              <a:ext cx="12192000" cy="1828801"/>
            </a:xfrm>
            <a:prstGeom prst="rect">
              <a:avLst/>
            </a:prstGeom>
            <a:gradFill flip="none" rotWithShape="1">
              <a:gsLst>
                <a:gs pos="0">
                  <a:srgbClr val="F0F8FD"/>
                </a:gs>
                <a:gs pos="50000">
                  <a:srgbClr val="3F3E3F"/>
                </a:gs>
                <a:gs pos="100000">
                  <a:srgbClr val="3F3E3F"/>
                </a:gs>
              </a:gsLst>
              <a:lin ang="0" scaled="0"/>
            </a:gradFill>
            <a:ln w="19050" cap="flat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u="sng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08" name="Text"/>
            <p:cNvSpPr txBox="1"/>
            <p:nvPr/>
          </p:nvSpPr>
          <p:spPr>
            <a:xfrm>
              <a:off x="55244" y="726783"/>
              <a:ext cx="12081511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lvl="8" algn="ctr">
                <a:defRPr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                                                          </a:t>
              </a:r>
            </a:p>
          </p:txBody>
        </p:sp>
      </p:grpSp>
      <p:sp>
        <p:nvSpPr>
          <p:cNvPr id="110" name="Rectangle 4"/>
          <p:cNvSpPr/>
          <p:nvPr/>
        </p:nvSpPr>
        <p:spPr>
          <a:xfrm>
            <a:off x="58752" y="5353935"/>
            <a:ext cx="12133385" cy="1819033"/>
          </a:xfrm>
          <a:prstGeom prst="rect">
            <a:avLst/>
          </a:prstGeom>
          <a:solidFill>
            <a:srgbClr val="3F3E3F"/>
          </a:solidFill>
          <a:ln w="19050">
            <a:solidFill>
              <a:srgbClr val="092937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11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837008"/>
            <a:ext cx="2131916" cy="3464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34599" y="4199776"/>
            <a:ext cx="1457401" cy="1152585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TextBox 7"/>
          <p:cNvSpPr txBox="1"/>
          <p:nvPr/>
        </p:nvSpPr>
        <p:spPr>
          <a:xfrm>
            <a:off x="1778323" y="5685852"/>
            <a:ext cx="8630793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8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MICROSOFT 5K </a:t>
            </a:r>
          </a:p>
        </p:txBody>
      </p:sp>
      <p:pic>
        <p:nvPicPr>
          <p:cNvPr id="114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854699" y="38080"/>
            <a:ext cx="2271200" cy="16655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Picture 9" descr="Picture 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101" y="127681"/>
            <a:ext cx="3316206" cy="1486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Color Guard" descr="Color Guard"/>
          <p:cNvPicPr>
            <a:picLocks noChangeAspect="1"/>
          </p:cNvPicPr>
          <p:nvPr/>
        </p:nvPicPr>
        <p:blipFill>
          <a:blip r:embed="rId6">
            <a:alphaModFix amt="20000"/>
            <a:extLst/>
          </a:blip>
          <a:srcRect l="0" t="12208" r="0" b="12208"/>
          <a:stretch>
            <a:fillRect/>
          </a:stretch>
        </p:blipFill>
        <p:spPr>
          <a:xfrm>
            <a:off x="1" y="1828799"/>
            <a:ext cx="12191998" cy="53441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Picture 13" descr="Picture 13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402691" y="403062"/>
            <a:ext cx="1386617" cy="1210965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TextBox 12"/>
          <p:cNvSpPr txBox="1"/>
          <p:nvPr/>
        </p:nvSpPr>
        <p:spPr>
          <a:xfrm>
            <a:off x="45720" y="2890921"/>
            <a:ext cx="12100561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FOR EVERY WARRIOR 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Logo Plate 30"/>
          <p:cNvSpPr/>
          <p:nvPr/>
        </p:nvSpPr>
        <p:spPr>
          <a:xfrm>
            <a:off x="379999" y="230000"/>
            <a:ext cx="2600002" cy="1215701"/>
          </a:xfrm>
          <a:prstGeom prst="roundRect">
            <a:avLst>
              <a:gd name="adj" fmla="val 8000"/>
            </a:avLst>
          </a:prstGeom>
          <a:solidFill>
            <a:srgbClr val="3F3E3F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21" name="Logo Plate 31"/>
          <p:cNvSpPr/>
          <p:nvPr/>
        </p:nvSpPr>
        <p:spPr>
          <a:xfrm>
            <a:off x="9762000" y="189999"/>
            <a:ext cx="1700001" cy="1230002"/>
          </a:xfrm>
          <a:prstGeom prst="roundRect">
            <a:avLst>
              <a:gd name="adj" fmla="val 8000"/>
            </a:avLst>
          </a:prstGeom>
          <a:solidFill>
            <a:srgbClr val="3F3E3F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122" name="Microsoft Logo" descr="Microsoft Log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0000" y="300000"/>
            <a:ext cx="2400001" cy="1075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Color Guard" descr="Color Guard"/>
          <p:cNvPicPr>
            <a:picLocks noChangeAspect="1"/>
          </p:cNvPicPr>
          <p:nvPr/>
        </p:nvPicPr>
        <p:blipFill>
          <a:blip r:embed="rId3">
            <a:alphaModFix amt="20000"/>
            <a:extLst/>
          </a:blip>
          <a:srcRect l="0" t="12208" r="0" b="1220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Give Logo" descr="Give Logo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862000" y="255000"/>
            <a:ext cx="1500001" cy="110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Rule 20"/>
          <p:cNvSpPr/>
          <p:nvPr/>
        </p:nvSpPr>
        <p:spPr>
          <a:xfrm>
            <a:off x="479999" y="1560000"/>
            <a:ext cx="11232002" cy="1"/>
          </a:xfrm>
          <a:prstGeom prst="line">
            <a:avLst/>
          </a:prstGeom>
          <a:ln w="28575">
            <a:solidFill>
              <a:srgbClr val="1A1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6" name="Event"/>
          <p:cNvSpPr txBox="1"/>
          <p:nvPr/>
        </p:nvSpPr>
        <p:spPr>
          <a:xfrm>
            <a:off x="525719" y="1570580"/>
            <a:ext cx="11140562" cy="87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4400">
                <a:solidFill>
                  <a:srgbClr val="1A1A1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MICROSOFT 5K</a:t>
            </a:r>
          </a:p>
        </p:txBody>
      </p:sp>
      <p:sp>
        <p:nvSpPr>
          <p:cNvPr id="127" name="Bib Number"/>
          <p:cNvSpPr txBox="1"/>
          <p:nvPr/>
        </p:nvSpPr>
        <p:spPr>
          <a:xfrm>
            <a:off x="525719" y="1813580"/>
            <a:ext cx="11140562" cy="367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20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000</a:t>
            </a:r>
          </a:p>
        </p:txBody>
      </p:sp>
      <p:sp>
        <p:nvSpPr>
          <p:cNvPr id="128" name="Tagline"/>
          <p:cNvSpPr txBox="1"/>
          <p:nvPr/>
        </p:nvSpPr>
        <p:spPr>
          <a:xfrm>
            <a:off x="525719" y="5036630"/>
            <a:ext cx="11140562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200">
                <a:solidFill>
                  <a:srgbClr val="0070C0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FOR EVERY WARRIOR</a:t>
            </a:r>
          </a:p>
        </p:txBody>
      </p:sp>
      <p:sp>
        <p:nvSpPr>
          <p:cNvPr id="129" name="Rule 21"/>
          <p:cNvSpPr/>
          <p:nvPr/>
        </p:nvSpPr>
        <p:spPr>
          <a:xfrm>
            <a:off x="479999" y="5720000"/>
            <a:ext cx="11232002" cy="1"/>
          </a:xfrm>
          <a:prstGeom prst="line">
            <a:avLst/>
          </a:prstGeom>
          <a:ln w="28575">
            <a:solidFill>
              <a:srgbClr val="1A1A1A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30" name="HOLA Logo" descr="HOLA Logo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736206" y="4969000"/>
            <a:ext cx="700001" cy="611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Give"/>
          <p:cNvSpPr txBox="1"/>
          <p:nvPr/>
        </p:nvSpPr>
        <p:spPr>
          <a:xfrm>
            <a:off x="1345719" y="6309198"/>
            <a:ext cx="10320561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2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aka.ms/give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Rectangle 3"/>
          <p:cNvGrpSpPr/>
          <p:nvPr/>
        </p:nvGrpSpPr>
        <p:grpSpPr>
          <a:xfrm>
            <a:off x="0" y="-3"/>
            <a:ext cx="12192000" cy="1828801"/>
            <a:chOff x="0" y="-1"/>
            <a:chExt cx="12192000" cy="1828800"/>
          </a:xfrm>
        </p:grpSpPr>
        <p:sp>
          <p:nvSpPr>
            <p:cNvPr id="133" name="Rectangle"/>
            <p:cNvSpPr/>
            <p:nvPr/>
          </p:nvSpPr>
          <p:spPr>
            <a:xfrm>
              <a:off x="0" y="-2"/>
              <a:ext cx="12192000" cy="1828801"/>
            </a:xfrm>
            <a:prstGeom prst="rect">
              <a:avLst/>
            </a:prstGeom>
            <a:solidFill>
              <a:srgbClr val="0070C0"/>
            </a:solidFill>
            <a:ln w="19050" cap="flat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u="sng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34" name="aka.ms/give"/>
            <p:cNvSpPr txBox="1"/>
            <p:nvPr/>
          </p:nvSpPr>
          <p:spPr>
            <a:xfrm>
              <a:off x="55244" y="726783"/>
              <a:ext cx="12081511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lvl="8" algn="ctr">
                <a:defRPr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                                                          </a:t>
              </a:r>
              <a:r>
                <a:rPr u="sng"/>
                <a:t>aka.ms/give</a:t>
              </a:r>
            </a:p>
          </p:txBody>
        </p:sp>
      </p:grpSp>
      <p:sp>
        <p:nvSpPr>
          <p:cNvPr id="136" name="Rectangle 4"/>
          <p:cNvSpPr/>
          <p:nvPr/>
        </p:nvSpPr>
        <p:spPr>
          <a:xfrm>
            <a:off x="136" y="5344166"/>
            <a:ext cx="12192001" cy="1828801"/>
          </a:xfrm>
          <a:prstGeom prst="rect">
            <a:avLst/>
          </a:prstGeom>
          <a:solidFill>
            <a:srgbClr val="FFC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37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837008"/>
            <a:ext cx="2131916" cy="3464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34599" y="4199776"/>
            <a:ext cx="1457401" cy="1152585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Box 7"/>
          <p:cNvSpPr txBox="1"/>
          <p:nvPr/>
        </p:nvSpPr>
        <p:spPr>
          <a:xfrm>
            <a:off x="1775602" y="5676327"/>
            <a:ext cx="8630793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8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MICROSOFT 5K </a:t>
            </a:r>
          </a:p>
        </p:txBody>
      </p:sp>
      <p:pic>
        <p:nvPicPr>
          <p:cNvPr id="140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60397" y="5425"/>
            <a:ext cx="2271200" cy="16655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Picture 9" descr="Picture 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101" y="127681"/>
            <a:ext cx="3316206" cy="14863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3"/>
          <p:cNvSpPr/>
          <p:nvPr/>
        </p:nvSpPr>
        <p:spPr>
          <a:xfrm>
            <a:off x="0" y="-2"/>
            <a:ext cx="12192000" cy="1828801"/>
          </a:xfrm>
          <a:prstGeom prst="rect">
            <a:avLst/>
          </a:prstGeom>
          <a:solidFill>
            <a:srgbClr val="000000"/>
          </a:solidFill>
          <a:ln w="1905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pPr algn="ctr"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44" name="Rectangle 4"/>
          <p:cNvSpPr/>
          <p:nvPr/>
        </p:nvSpPr>
        <p:spPr>
          <a:xfrm>
            <a:off x="-8057" y="5352360"/>
            <a:ext cx="12192001" cy="1828801"/>
          </a:xfrm>
          <a:prstGeom prst="rect">
            <a:avLst/>
          </a:prstGeom>
          <a:solidFill>
            <a:srgbClr val="000000"/>
          </a:solidFill>
          <a:ln w="19050">
            <a:solidFill>
              <a:srgbClr val="092937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45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837008"/>
            <a:ext cx="2131916" cy="3464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60397" y="81625"/>
            <a:ext cx="2271200" cy="16655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Picture 9" descr="Picture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101" y="127681"/>
            <a:ext cx="3316206" cy="1486347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TextBox 1"/>
          <p:cNvSpPr txBox="1"/>
          <p:nvPr/>
        </p:nvSpPr>
        <p:spPr>
          <a:xfrm>
            <a:off x="47000" y="1892980"/>
            <a:ext cx="12090136" cy="303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9600"/>
            </a:pPr>
          </a:p>
          <a:p>
            <a:pPr algn="ctr">
              <a:defRPr sz="9600">
                <a:latin typeface="Impact"/>
                <a:ea typeface="Impact"/>
                <a:cs typeface="Impact"/>
                <a:sym typeface="Impact"/>
              </a:defRPr>
            </a:pPr>
            <a:r>
              <a:t>5K</a:t>
            </a:r>
          </a:p>
        </p:txBody>
      </p:sp>
      <p:pic>
        <p:nvPicPr>
          <p:cNvPr id="149" name="Picture 13" descr="Picture 1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419600" y="2112168"/>
            <a:ext cx="3352800" cy="1100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icture 14" descr="Picture 1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267325" y="5200655"/>
            <a:ext cx="1657344" cy="16573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Rectangle 3"/>
          <p:cNvGrpSpPr/>
          <p:nvPr/>
        </p:nvGrpSpPr>
        <p:grpSpPr>
          <a:xfrm>
            <a:off x="0" y="-3"/>
            <a:ext cx="12192000" cy="1828801"/>
            <a:chOff x="0" y="-1"/>
            <a:chExt cx="12192000" cy="1828800"/>
          </a:xfrm>
        </p:grpSpPr>
        <p:sp>
          <p:nvSpPr>
            <p:cNvPr id="152" name="Rectangle"/>
            <p:cNvSpPr/>
            <p:nvPr/>
          </p:nvSpPr>
          <p:spPr>
            <a:xfrm>
              <a:off x="0" y="-2"/>
              <a:ext cx="12192000" cy="1828801"/>
            </a:xfrm>
            <a:prstGeom prst="rect">
              <a:avLst/>
            </a:prstGeom>
            <a:solidFill>
              <a:srgbClr val="000000"/>
            </a:solidFill>
            <a:ln w="19050" cap="flat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53" name="aka.ms/give"/>
            <p:cNvSpPr txBox="1"/>
            <p:nvPr/>
          </p:nvSpPr>
          <p:spPr>
            <a:xfrm>
              <a:off x="55244" y="726783"/>
              <a:ext cx="12081511" cy="3752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lvl="8" algn="ctr">
                <a:defRPr sz="2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                                                          aka.ms/give</a:t>
              </a:r>
            </a:p>
          </p:txBody>
        </p:sp>
      </p:grpSp>
      <p:sp>
        <p:nvSpPr>
          <p:cNvPr id="155" name="Rectangle 4"/>
          <p:cNvSpPr/>
          <p:nvPr/>
        </p:nvSpPr>
        <p:spPr>
          <a:xfrm>
            <a:off x="136" y="5344166"/>
            <a:ext cx="12192001" cy="1828801"/>
          </a:xfrm>
          <a:prstGeom prst="rect">
            <a:avLst/>
          </a:prstGeom>
          <a:solidFill>
            <a:srgbClr val="000000"/>
          </a:solidFill>
          <a:ln w="19050">
            <a:solidFill>
              <a:srgbClr val="092937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56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1837008"/>
            <a:ext cx="2131916" cy="3464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34599" y="4199776"/>
            <a:ext cx="1457401" cy="1152585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TextBox 7"/>
          <p:cNvSpPr txBox="1"/>
          <p:nvPr/>
        </p:nvSpPr>
        <p:spPr>
          <a:xfrm>
            <a:off x="2254573" y="5676327"/>
            <a:ext cx="8630793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8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MICROSOFT 5K </a:t>
            </a:r>
          </a:p>
        </p:txBody>
      </p:sp>
      <p:pic>
        <p:nvPicPr>
          <p:cNvPr id="159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60397" y="5425"/>
            <a:ext cx="2271200" cy="16655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Picture 9" descr="Picture 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101" y="127681"/>
            <a:ext cx="3316206" cy="14863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 Theme">
      <a:majorFont>
        <a:latin typeface="Aptos"/>
        <a:ea typeface="Aptos"/>
        <a:cs typeface="Aptos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 Theme">
      <a:majorFont>
        <a:latin typeface="Aptos"/>
        <a:ea typeface="Aptos"/>
        <a:cs typeface="Aptos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